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8" r:id="rId14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fonso Roncal" userId="f3a5c84d6c091bb2" providerId="LiveId" clId="{AA86F370-BB3E-4092-ABFF-25592065C408}"/>
    <pc:docChg chg="modSld">
      <pc:chgData name="Alfonso Roncal" userId="f3a5c84d6c091bb2" providerId="LiveId" clId="{AA86F370-BB3E-4092-ABFF-25592065C408}" dt="2020-11-05T15:03:20.674" v="3"/>
      <pc:docMkLst>
        <pc:docMk/>
      </pc:docMkLst>
      <pc:sldChg chg="setBg">
        <pc:chgData name="Alfonso Roncal" userId="f3a5c84d6c091bb2" providerId="LiveId" clId="{AA86F370-BB3E-4092-ABFF-25592065C408}" dt="2020-11-05T15:03:11.815" v="1"/>
        <pc:sldMkLst>
          <pc:docMk/>
          <pc:sldMk cId="369865592" sldId="256"/>
        </pc:sldMkLst>
      </pc:sldChg>
      <pc:sldChg chg="setBg">
        <pc:chgData name="Alfonso Roncal" userId="f3a5c84d6c091bb2" providerId="LiveId" clId="{AA86F370-BB3E-4092-ABFF-25592065C408}" dt="2020-11-05T15:03:20.674" v="3"/>
        <pc:sldMkLst>
          <pc:docMk/>
          <pc:sldMk cId="2313939188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D7A462-0B4E-479A-974A-934D81BDE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B88769-3303-49B4-AA9C-3A0C9FAC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AEF587C-E700-453A-A0D9-698159D00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158588-5B86-42F8-BB89-B23481A91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0BBD3B-4DCD-413C-9133-16A98F8F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4124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5CB71C-5036-4F2A-A69B-DEC02DCB1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060796-9B61-4403-8896-905DB3B5FD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1251DC-F82B-4190-BFCF-57298BE4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8B96D2-E945-4BEE-ADB4-85A3203FE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789C7EE-A4F3-47D3-865E-FE1E4266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0963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5DADEE1-7FBF-4C42-A37B-A0526ED0A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BBD735-3D37-4BAF-9915-5DBEC2B52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BC78008-9AFB-4EBB-8579-4ECACFAD7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90E6B3-F391-4A8B-9F32-C6D43FF7D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575EF0-5109-4268-B1F3-AC67BE2C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83650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45C3AF-BBD7-49CC-987D-E1B429585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28025D-F6EB-414C-9745-FD9675651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EE49F0-F90F-42EC-9A79-8C97E794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01FB52-3C4C-4114-AF65-97600F487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4A1A89-3085-4343-A8FB-7AD18B319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01787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01C44-27B8-4FDE-BD1A-FB37550D7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822BB95-507B-477A-91A4-D6726B9B5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B4D9783-3EDF-43F2-A009-F87EF7EE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31AD22-BC95-4449-8B53-271978340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9B356E-B3BC-45FB-9DB7-D7C1B03C2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46684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133E1-5891-4BA6-83BF-14A001556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146F51-3D84-43C4-9C51-560D5EC19F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C9DA36B-B166-4B0D-8FB4-40822B105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6FA8E5-7453-44B8-B7B1-98DCA1F19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27A7BC8-8494-4B06-A9E4-985874E81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7DFD170-EB0F-48A2-A820-14A757649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95232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52642F-EBEA-41A3-9824-36AEC80D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063B04E-0DB4-4B3D-86FD-347A2C76B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D18EF96-974E-4AEB-8FA7-6CA76413BF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9017CA6-3F18-4808-9216-55658919BC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50A7BAB-126D-4932-84F0-80C0EEBFC5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A0A70CC-0927-436C-A49E-92D4B186A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34C3949-4483-404F-9CA2-1C1B45B81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156B139-E9E8-4654-B4D4-E334EB3CD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12145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02066E-4E69-41F9-AD12-C80224DF6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66197DC-F488-4891-858D-725CE1F6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60315CA-7F35-46E2-BF1C-7764D00F1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BC22624-8687-4221-ADDB-5C28C2DC9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593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D82F3F8-2AB8-47AC-9FC2-54C534F90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A10BC46-115C-4865-89F0-A0F82EA4F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A508148-2E6B-4F56-BAF2-3D33CF4A4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9139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E2EA50-706A-4FBB-B525-7F90E96FD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E323D4-D5A2-4730-8E66-A52485F79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7ACF4C4-D560-487B-B2DE-C96348A48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09FB21-BB6D-42D9-9D38-4F8E9D0B9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2389AF-40BD-430D-AD60-8FA61B64D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41901E-9023-4F9B-8B5F-D831F53FC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1800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37B7FC-6B3C-47AF-BCC2-2B4A595C9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04B0D16-81E0-449A-AA39-B32A337F4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44E7E40-6D24-40AC-B9F5-DF730427E6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37CC524-CBAF-4598-A457-FACA821BB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BC15AE9-B40B-445C-9565-0E55AEBD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5067FD1-AC66-4360-9655-5139282EA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6675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6052654-4FE4-4AE3-8345-B01194525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C455206-CA31-4CF3-818D-D5DACFD78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13DCB3-DADB-4289-8D86-DF975788E3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5DFDD-00E8-4BDC-AD92-9B84924AA444}" type="datetimeFigureOut">
              <a:rPr lang="es-PE" smtClean="0"/>
              <a:t>9/11/2020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79211F-9711-4DF0-9631-B42999BF0E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FDBCC8-1829-46B1-981C-951E26E518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670F9-D682-4D63-85AE-F9B2361128F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2036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 noGrp="1"/>
          </p:cNvSpPr>
          <p:nvPr>
            <p:ph type="ctrTitle"/>
          </p:nvPr>
        </p:nvSpPr>
        <p:spPr bwMode="auto">
          <a:xfrm>
            <a:off x="1301931" y="2389460"/>
            <a:ext cx="9144000" cy="1921283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x-non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charset="0"/>
                <a:ea typeface="Arial Bold" charset="0"/>
                <a:cs typeface="Arial Bold" charset="0"/>
              </a:rPr>
              <a:t>EL NIÑO Y </a:t>
            </a:r>
            <a:r>
              <a:rPr lang="es-ES_tradnl" altLang="x-none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charset="0"/>
                <a:ea typeface="Arial Bold" charset="0"/>
                <a:cs typeface="Arial Bold" charset="0"/>
              </a:rPr>
              <a:t>NIÑA</a:t>
            </a:r>
            <a:endParaRPr lang="es-ES_tradnl" altLang="x-none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charset="0"/>
              <a:ea typeface="Arial Bold" charset="0"/>
              <a:cs typeface="Arial Bold" charset="0"/>
            </a:endParaRPr>
          </a:p>
          <a:p>
            <a:endParaRPr lang="es-ES_tradnl" altLang="x-none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charset="0"/>
              <a:ea typeface="Arial Bold" charset="0"/>
              <a:cs typeface="Arial Bold" charset="0"/>
            </a:endParaRPr>
          </a:p>
          <a:p>
            <a:r>
              <a:rPr lang="es-ES_tradnl" altLang="x-none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charset="0"/>
                <a:ea typeface="Arial Bold" charset="0"/>
                <a:cs typeface="Arial Bold" charset="0"/>
              </a:rPr>
              <a:t>Su origen</a:t>
            </a:r>
            <a:endParaRPr lang="es-PE" altLang="x-none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old" charset="0"/>
              <a:ea typeface="Arial Bold" charset="0"/>
              <a:cs typeface="Arial Bold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27" y="6219834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36" y="6170730"/>
            <a:ext cx="1351365" cy="5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5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sp>
        <p:nvSpPr>
          <p:cNvPr id="8" name="Título 2">
            <a:extLst>
              <a:ext uri="{FF2B5EF4-FFF2-40B4-BE49-F238E27FC236}">
                <a16:creationId xmlns:a16="http://schemas.microsoft.com/office/drawing/2014/main" id="{DB9811BC-2A6D-C44D-8EC7-0FE929AF5C43}"/>
              </a:ext>
            </a:extLst>
          </p:cNvPr>
          <p:cNvSpPr txBox="1">
            <a:spLocks/>
          </p:cNvSpPr>
          <p:nvPr/>
        </p:nvSpPr>
        <p:spPr>
          <a:xfrm>
            <a:off x="420913" y="2498079"/>
            <a:ext cx="2210219" cy="130466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estará 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</a:p>
          <a:p>
            <a:pPr algn="r"/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 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durante 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</a:p>
          <a:p>
            <a:pPr algn="r"/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verano 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2021?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310" y="1018903"/>
            <a:ext cx="6692168" cy="530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68338" y="2657191"/>
            <a:ext cx="20024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Mitos sobre </a:t>
            </a:r>
            <a:r>
              <a:rPr lang="es-P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</a:t>
            </a:r>
          </a:p>
          <a:p>
            <a:r>
              <a:rPr lang="es-P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lluvia </a:t>
            </a:r>
            <a:r>
              <a:rPr lang="es-P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</a:t>
            </a:r>
            <a:r>
              <a:rPr lang="es-P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</a:t>
            </a:r>
          </a:p>
          <a:p>
            <a:r>
              <a:rPr lang="es-PE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</a:t>
            </a:r>
            <a:r>
              <a:rPr lang="es-P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hídrico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0049" y="1389530"/>
            <a:ext cx="4189844" cy="246799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3773" y="1168247"/>
            <a:ext cx="3131291" cy="3987178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9292" y="4190878"/>
            <a:ext cx="41814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80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4658" y="1949111"/>
            <a:ext cx="7481040" cy="348503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3522441" y="1317415"/>
            <a:ext cx="5005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Cuidado con las noticias falsas y exageradas…</a:t>
            </a:r>
          </a:p>
        </p:txBody>
      </p:sp>
    </p:spTree>
    <p:extLst>
      <p:ext uri="{BB962C8B-B14F-4D97-AF65-F5344CB8AC3E}">
        <p14:creationId xmlns:p14="http://schemas.microsoft.com/office/powerpoint/2010/main" val="278159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6A8A9F-A887-4F3F-94AA-33FC24113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430" y="135790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PE" sz="6600" b="1" dirty="0" smtClean="0">
                <a:solidFill>
                  <a:schemeClr val="bg1"/>
                </a:solidFill>
                <a:latin typeface="+mn-lt"/>
              </a:rPr>
              <a:t>GRACIAS</a:t>
            </a:r>
            <a:endParaRPr lang="es-PE" sz="66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974" y="3025458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6" r="23607"/>
          <a:stretch/>
        </p:blipFill>
        <p:spPr>
          <a:xfrm>
            <a:off x="6766560" y="2903505"/>
            <a:ext cx="1449977" cy="71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54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7" name="El_Nino_-_What_is_it(youtube.com)">
            <a:hlinkClick r:id="" action="ppaction://media"/>
            <a:extLst>
              <a:ext uri="{FF2B5EF4-FFF2-40B4-BE49-F238E27FC236}">
                <a16:creationId xmlns:a16="http://schemas.microsoft.com/office/drawing/2014/main" id="{14F12851-4A7F-FA4B-B7FA-0EDEDE4DD36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559.0311" end="41072.8856"/>
                  <p14:fade out="3657.798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7247" y="101858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93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7" name="Picture 2" descr="http://ecoexploratorio.org/wp-content/uploads/2015/09/anomalias_temp_ma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901" y="1661034"/>
            <a:ext cx="5943385" cy="362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493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8" name="Picture 2" descr="Diferencias del fenómeno del niño y la niña | planeta Ver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76" y="1869343"/>
            <a:ext cx="4944922" cy="300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0096" y="1780727"/>
            <a:ext cx="4791605" cy="317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0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967" y="1848618"/>
            <a:ext cx="8247062" cy="413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ítulo 2"/>
          <p:cNvSpPr txBox="1">
            <a:spLocks/>
          </p:cNvSpPr>
          <p:nvPr/>
        </p:nvSpPr>
        <p:spPr>
          <a:xfrm>
            <a:off x="1579206" y="1078320"/>
            <a:ext cx="8786813" cy="52228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s-ES_tradnl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puede pasar hacia el verano? Predictibilidad de Modelos</a:t>
            </a:r>
          </a:p>
        </p:txBody>
      </p:sp>
    </p:spTree>
    <p:extLst>
      <p:ext uri="{BB962C8B-B14F-4D97-AF65-F5344CB8AC3E}">
        <p14:creationId xmlns:p14="http://schemas.microsoft.com/office/powerpoint/2010/main" val="26460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pic>
        <p:nvPicPr>
          <p:cNvPr id="8" name="Picture 2" descr="https://iri.columbia.edu/wp-content/uploads/2020/10/figure4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047" y="871857"/>
            <a:ext cx="7925603" cy="576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91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sp>
        <p:nvSpPr>
          <p:cNvPr id="7" name="Título 2"/>
          <p:cNvSpPr txBox="1">
            <a:spLocks/>
          </p:cNvSpPr>
          <p:nvPr/>
        </p:nvSpPr>
        <p:spPr>
          <a:xfrm>
            <a:off x="2895904" y="1035455"/>
            <a:ext cx="5665724" cy="522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400" b="1" dirty="0">
                <a:latin typeface="+mn-lt"/>
              </a:rPr>
              <a:t>¿Cómo estará el mar en el verano 2021?</a:t>
            </a:r>
          </a:p>
        </p:txBody>
      </p:sp>
      <p:pic>
        <p:nvPicPr>
          <p:cNvPr id="9" name="Picture 10" descr="https://www.tropicaltidbits.com/analysis/models/cfs-mon/2020101200/cfs-mon_01_sstaMean_month_global_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625" y="1763510"/>
            <a:ext cx="9037394" cy="452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81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sp>
        <p:nvSpPr>
          <p:cNvPr id="8" name="Título 2">
            <a:extLst>
              <a:ext uri="{FF2B5EF4-FFF2-40B4-BE49-F238E27FC236}">
                <a16:creationId xmlns:a16="http://schemas.microsoft.com/office/drawing/2014/main" id="{165E7FCE-1CA2-674C-9F95-F5B1FA4D5392}"/>
              </a:ext>
            </a:extLst>
          </p:cNvPr>
          <p:cNvSpPr txBox="1">
            <a:spLocks/>
          </p:cNvSpPr>
          <p:nvPr/>
        </p:nvSpPr>
        <p:spPr>
          <a:xfrm>
            <a:off x="212463" y="2698100"/>
            <a:ext cx="2354549" cy="13121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¿Cómo 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serán</a:t>
            </a:r>
          </a:p>
          <a:p>
            <a:pPr algn="r"/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 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lluvias </a:t>
            </a:r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durante</a:t>
            </a:r>
          </a:p>
          <a:p>
            <a:pPr algn="r"/>
            <a:r>
              <a:rPr lang="es-E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verano 2021?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A560906-B303-E446-9AA5-51655AEE77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89" t="7023" r="1730" b="4614"/>
          <a:stretch/>
        </p:blipFill>
        <p:spPr>
          <a:xfrm>
            <a:off x="2743200" y="1162595"/>
            <a:ext cx="7230767" cy="494461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1C60367-3393-8646-AD12-A29A3A2C4739}"/>
              </a:ext>
            </a:extLst>
          </p:cNvPr>
          <p:cNvSpPr txBox="1"/>
          <p:nvPr/>
        </p:nvSpPr>
        <p:spPr>
          <a:xfrm>
            <a:off x="4853550" y="6333845"/>
            <a:ext cx="2466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Tomado de: K. </a:t>
            </a:r>
            <a:r>
              <a:rPr lang="es-ES_tradnl" sz="1400" b="1" dirty="0" err="1">
                <a:solidFill>
                  <a:schemeClr val="bg1"/>
                </a:solidFill>
              </a:rPr>
              <a:t>Takahashi</a:t>
            </a:r>
            <a:r>
              <a:rPr lang="es-ES_tradnl" sz="1400" b="1" dirty="0">
                <a:solidFill>
                  <a:schemeClr val="bg1"/>
                </a:solidFill>
              </a:rPr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34343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364377" y="313509"/>
            <a:ext cx="9827623" cy="418011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773" y="355056"/>
            <a:ext cx="2365256" cy="4752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019" y="274320"/>
            <a:ext cx="1351365" cy="555990"/>
          </a:xfrm>
          <a:prstGeom prst="rect">
            <a:avLst/>
          </a:prstGeom>
        </p:spPr>
      </p:pic>
      <p:sp>
        <p:nvSpPr>
          <p:cNvPr id="9" name="Título 2">
            <a:extLst>
              <a:ext uri="{FF2B5EF4-FFF2-40B4-BE49-F238E27FC236}">
                <a16:creationId xmlns:a16="http://schemas.microsoft.com/office/drawing/2014/main" id="{04E5DA8F-6559-A64F-A305-F11C376DF8A0}"/>
              </a:ext>
            </a:extLst>
          </p:cNvPr>
          <p:cNvSpPr txBox="1">
            <a:spLocks/>
          </p:cNvSpPr>
          <p:nvPr/>
        </p:nvSpPr>
        <p:spPr>
          <a:xfrm>
            <a:off x="309282" y="2904386"/>
            <a:ext cx="3187210" cy="98181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2400" b="1" dirty="0"/>
              <a:t>¿Cómo serán las lluvias </a:t>
            </a:r>
          </a:p>
          <a:p>
            <a:pPr algn="r"/>
            <a:r>
              <a:rPr lang="es-ES" sz="2400" b="1" dirty="0"/>
              <a:t>durante el verano 2021?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FF6F7A3-7529-2949-8B2D-A6A65C1D2380}"/>
              </a:ext>
            </a:extLst>
          </p:cNvPr>
          <p:cNvSpPr txBox="1"/>
          <p:nvPr/>
        </p:nvSpPr>
        <p:spPr>
          <a:xfrm>
            <a:off x="8544378" y="2922927"/>
            <a:ext cx="2872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b="1" dirty="0"/>
              <a:t>Déficit en la Costa Norte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b="1" dirty="0"/>
              <a:t>Superior en la Sierra </a:t>
            </a:r>
            <a:r>
              <a:rPr lang="es-ES_tradnl" b="1" dirty="0" smtClean="0"/>
              <a:t>Sur</a:t>
            </a:r>
            <a:endParaRPr lang="es-ES_tradnl" b="1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8640" y="946003"/>
            <a:ext cx="4338552" cy="571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3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92</Words>
  <Application>Microsoft Office PowerPoint</Application>
  <PresentationFormat>Panorámica</PresentationFormat>
  <Paragraphs>21</Paragraphs>
  <Slides>13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Arial Bold</vt:lpstr>
      <vt:lpstr>Calibri</vt:lpstr>
      <vt:lpstr>Calibri Light</vt:lpstr>
      <vt:lpstr>Tema de Office</vt:lpstr>
      <vt:lpstr>EL NIÑO Y NIÑA  Su origen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hanna karol</dc:creator>
  <cp:lastModifiedBy>ECIPERU</cp:lastModifiedBy>
  <cp:revision>8</cp:revision>
  <dcterms:created xsi:type="dcterms:W3CDTF">2020-11-03T19:55:54Z</dcterms:created>
  <dcterms:modified xsi:type="dcterms:W3CDTF">2020-11-09T15:29:41Z</dcterms:modified>
</cp:coreProperties>
</file>